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46"/>
    <p:restoredTop sz="97578"/>
  </p:normalViewPr>
  <p:slideViewPr>
    <p:cSldViewPr snapToGrid="0">
      <p:cViewPr>
        <p:scale>
          <a:sx n="134" d="100"/>
          <a:sy n="134" d="100"/>
        </p:scale>
        <p:origin x="2088" y="1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g>
</file>

<file path=ppt/media/image6.jp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8E8CB-7005-63A1-9005-D93F9D9664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DDDFC1-D26B-41B0-69C9-FE2E7212F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4B71B-048D-E711-B50C-4E8A51FE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A4AF3-7794-3300-818B-98101E1B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047D7-BE81-D6F0-3D38-CAA563DFF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77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2142-BC97-5BE1-E566-69607B867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5425FC-B85D-0332-9AE9-525F68EF9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F616F-E43F-412A-643F-DF02A1CC6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457A9-BEBE-03AE-EA75-18647F30D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CADCA-E8BC-6A22-CFF6-A6CFF738F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864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3D4930-B427-8023-7C28-6F29D749A8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89834B-559D-19F6-E701-740C4E2369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75C53-1463-F94E-BB84-C733C3B4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A2DE0-5BC2-9B35-0F99-6D9E855D4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D60DD-9CF0-F9D6-C4EC-CEBF28718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2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3B0F5-AFD5-B94F-5E27-84745558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886BB-B670-9177-BD57-1231DB8B7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1FCA-6E47-6AD0-6097-C6CE6A812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9D99A-6D56-BCDC-FF8B-42B268A39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2FF42-AC49-5A97-F405-41C4475A6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6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1A450-5CAA-78FE-BEC7-B7DCC891C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E309FC-CEE9-49B2-FF0A-C3B928E97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5DA0E-71AC-F3C3-7E6B-D4EA702F8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B0697-8520-BC58-287B-F0A261842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44D0D-483C-57A0-A8B6-1789DAF56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401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F093C-9154-8D93-6222-A12451AE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EC1BA-A43A-22C8-B03F-1CD81DF773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4DDC7-20BC-8214-2D55-F782DF2B1F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99F1C-D93B-85EE-BADE-2EF1E72E6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0E432-9A3F-185C-4BD5-5991C74B6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61C557-7C7E-B258-BA89-C89AFAEB7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83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26DF-E8E8-53AA-0C1D-C4EDEF7B6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3CC1A-061C-FCF1-8B95-67691FE697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417F9-79F8-F08C-BAFE-248DE4012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9FCDED-F901-7D59-A051-96C3C010D4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6B7CCD-80BE-2844-80EF-350186D89A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D5FA04-C564-4770-F08B-C57558071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6C6E00-0EFD-7FE7-68CE-4D027D141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8701F0-F888-DC18-E673-43A174DBF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2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5CF5B-6CAE-F595-2AEA-0A2AD22FA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6A2CAF-8DBE-2EA8-DD20-021C027FD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E0626B-5C94-B761-8CA1-92C9C65BE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D037D7-8EE1-B52A-07C8-1D7D56C52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102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405648-052E-E213-062A-C15508F80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71923E-D579-B37A-087F-D0F43C6C1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54A04-8735-43EB-84C4-3AF2F67D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985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205E8-CB0A-4847-80AC-F8E81A546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D3C14-DE37-09DA-ACF9-9F5B23A3B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26FFDE-24A1-0983-4674-BED337C35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56073-9931-0CB9-61B1-28716D0A7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DC2E91-52DB-ACEF-43A5-70B032C5D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5AC05-1A10-FF99-E8FF-B222B6DC2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310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99872-9D48-491F-F616-ED8298932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3143F1-F99B-7988-384E-04126FDB1E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D32CAC-1459-6122-E7D0-4333C2B4C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043B3A-458F-87DC-E6CA-E30CF5856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4B3447-7F17-81BF-F161-078E136FF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E8AB4-5B5A-09A8-56CF-30DE85C40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87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E85E2F-6D1C-69D0-FD04-194EA1A8C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B9C23-867A-8439-2E9A-7227E4DD2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C9B15-BE9F-64BA-6AC2-1C5EB15883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CE870-0EF2-CB40-BD8F-942AE20B8C2D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11909-9C43-68DA-657C-F2E4D5506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FC298-B9C8-C719-B71C-DFD739207F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5B2A7-C2B1-984F-8A02-99828F70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300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19F7815-3AA2-7679-26F4-A63338C8B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668" y="4843169"/>
            <a:ext cx="12196668" cy="2016059"/>
            <a:chOff x="-4668" y="4843169"/>
            <a:chExt cx="12196668" cy="2016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56154CE-3587-5C44-2A6B-1FE49B302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4668" y="4843169"/>
              <a:ext cx="12196668" cy="2015947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E7A46DB-98C4-E666-AEC5-DF8B5DD9E7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4668" y="4844400"/>
              <a:ext cx="10565988" cy="2014828"/>
            </a:xfrm>
            <a:prstGeom prst="rect">
              <a:avLst/>
            </a:prstGeom>
            <a:gradFill flip="none" rotWithShape="1">
              <a:gsLst>
                <a:gs pos="3000">
                  <a:schemeClr val="accent2"/>
                </a:gs>
                <a:gs pos="40000">
                  <a:schemeClr val="accent2">
                    <a:alpha val="0"/>
                  </a:schemeClr>
                </a:gs>
              </a:gsLst>
              <a:lin ang="17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9F8962A-028A-2EBA-FBCF-F9B0334400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4668" y="4843170"/>
              <a:ext cx="10309010" cy="2006799"/>
            </a:xfrm>
            <a:prstGeom prst="rect">
              <a:avLst/>
            </a:prstGeom>
            <a:gradFill>
              <a:gsLst>
                <a:gs pos="0">
                  <a:schemeClr val="accent5">
                    <a:alpha val="76000"/>
                  </a:schemeClr>
                </a:gs>
                <a:gs pos="67000">
                  <a:schemeClr val="accent2">
                    <a:alpha val="0"/>
                  </a:schemeClr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F139663-D7C2-5898-E610-2183584AC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105876" y="4851203"/>
              <a:ext cx="8086124" cy="2006797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50000"/>
                    <a:alpha val="36000"/>
                  </a:schemeClr>
                </a:gs>
                <a:gs pos="45000">
                  <a:schemeClr val="accent5">
                    <a:alpha val="0"/>
                  </a:schemeClr>
                </a:gs>
              </a:gsLst>
              <a:lin ang="4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AAE3D6-A8F6-0DD9-3863-0A19D379A8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1630" y="5167418"/>
            <a:ext cx="8949690" cy="702264"/>
          </a:xfrm>
        </p:spPr>
        <p:txBody>
          <a:bodyPr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BsidesKC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BEB60D-D256-8672-BA0B-2F78B86E5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3861" y="5891829"/>
            <a:ext cx="8949690" cy="504645"/>
          </a:xfrm>
        </p:spPr>
        <p:txBody>
          <a:bodyPr anchor="t"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Learn to Solder Village</a:t>
            </a:r>
          </a:p>
        </p:txBody>
      </p:sp>
      <p:pic>
        <p:nvPicPr>
          <p:cNvPr id="5" name="Picture 4" descr="A logo with text and a crown&#10;&#10;Description automatically generated with medium confidence">
            <a:extLst>
              <a:ext uri="{FF2B5EF4-FFF2-40B4-BE49-F238E27FC236}">
                <a16:creationId xmlns:a16="http://schemas.microsoft.com/office/drawing/2014/main" id="{135CF270-B9E0-5D31-99FC-5C6083A4A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969" y="461527"/>
            <a:ext cx="6158062" cy="389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215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E9DAD3-2DC2-E6AB-04B2-CBECAD007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Schedule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84FC7-CC57-DED5-EF71-B8A59CC68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/>
              <a:t>Village setup – 4PM-6:30PM Friday, October 7</a:t>
            </a:r>
            <a:r>
              <a:rPr lang="en-US" sz="2200" baseline="30000"/>
              <a:t>th</a:t>
            </a:r>
            <a:endParaRPr lang="en-US" sz="2200"/>
          </a:p>
          <a:p>
            <a:r>
              <a:rPr lang="en-US" sz="2200"/>
              <a:t>Village training/prep – 8AM Saturday, October 8</a:t>
            </a:r>
            <a:r>
              <a:rPr lang="en-US" sz="2200" baseline="30000"/>
              <a:t>th</a:t>
            </a:r>
          </a:p>
          <a:p>
            <a:r>
              <a:rPr lang="en-US" sz="2200"/>
              <a:t>Village Opens: 10AM</a:t>
            </a:r>
          </a:p>
          <a:p>
            <a:r>
              <a:rPr lang="en-US" sz="2200"/>
              <a:t>Village Close: 5PM</a:t>
            </a:r>
          </a:p>
        </p:txBody>
      </p:sp>
      <p:pic>
        <p:nvPicPr>
          <p:cNvPr id="5" name="Picture 4" descr="Calendar on table">
            <a:extLst>
              <a:ext uri="{FF2B5EF4-FFF2-40B4-BE49-F238E27FC236}">
                <a16:creationId xmlns:a16="http://schemas.microsoft.com/office/drawing/2014/main" id="{5D584221-B880-A3B7-D798-2D565C070F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04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34172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5352925-4751-4F5E-B434-C1C0CE917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8B0C87-106B-4BC6-B780-21399D381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ouple of men standing in a room&#10;&#10;Description automatically generated">
            <a:extLst>
              <a:ext uri="{FF2B5EF4-FFF2-40B4-BE49-F238E27FC236}">
                <a16:creationId xmlns:a16="http://schemas.microsoft.com/office/drawing/2014/main" id="{29119F17-97B3-2B2F-030B-94BE2C84FD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5000"/>
          </a:blip>
          <a:srcRect l="6841" r="26493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5" name="Content Placeholder 4" descr="A room with pink mats and doors&#10;&#10;Description automatically generated">
            <a:extLst>
              <a:ext uri="{FF2B5EF4-FFF2-40B4-BE49-F238E27FC236}">
                <a16:creationId xmlns:a16="http://schemas.microsoft.com/office/drawing/2014/main" id="{E718A80B-CB66-3944-161F-E47E64E276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75000"/>
          </a:blip>
          <a:srcRect l="16667" r="16667"/>
          <a:stretch/>
        </p:blipFill>
        <p:spPr>
          <a:xfrm>
            <a:off x="6094180" y="10"/>
            <a:ext cx="6096000" cy="68579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509D7D8-3785-5B28-E5F8-99B67A9A760F}"/>
              </a:ext>
            </a:extLst>
          </p:cNvPr>
          <p:cNvSpPr txBox="1"/>
          <p:nvPr/>
        </p:nvSpPr>
        <p:spPr>
          <a:xfrm>
            <a:off x="6865531" y="347085"/>
            <a:ext cx="4553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Primary Learn to Solder Room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1C5579-0FE5-A365-EDE9-52FCE766827C}"/>
              </a:ext>
            </a:extLst>
          </p:cNvPr>
          <p:cNvSpPr txBox="1"/>
          <p:nvPr/>
        </p:nvSpPr>
        <p:spPr>
          <a:xfrm>
            <a:off x="1289355" y="347085"/>
            <a:ext cx="3517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Badge Assistance / CTF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17D864-589C-7DA4-3A0B-405615E0A611}"/>
              </a:ext>
            </a:extLst>
          </p:cNvPr>
          <p:cNvSpPr txBox="1"/>
          <p:nvPr/>
        </p:nvSpPr>
        <p:spPr>
          <a:xfrm>
            <a:off x="4342100" y="6249305"/>
            <a:ext cx="1674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Left Room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B815B9-7700-509F-9684-AA686785BFCA}"/>
              </a:ext>
            </a:extLst>
          </p:cNvPr>
          <p:cNvSpPr txBox="1"/>
          <p:nvPr/>
        </p:nvSpPr>
        <p:spPr>
          <a:xfrm>
            <a:off x="6173519" y="6230716"/>
            <a:ext cx="1871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Right Room</a:t>
            </a:r>
          </a:p>
        </p:txBody>
      </p:sp>
    </p:spTree>
    <p:extLst>
      <p:ext uri="{BB962C8B-B14F-4D97-AF65-F5344CB8AC3E}">
        <p14:creationId xmlns:p14="http://schemas.microsoft.com/office/powerpoint/2010/main" val="4145376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91BF77-AE16-AD92-004B-AE0543B4E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Traffic Control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AF54EC-EFBE-F964-B88D-CBED4CBEB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77500" lnSpcReduction="20000"/>
          </a:bodyPr>
          <a:lstStyle/>
          <a:p>
            <a:r>
              <a:rPr lang="en-US" sz="2200" dirty="0"/>
              <a:t>Room(s) have a common path (up stairs) to enter with two different doors</a:t>
            </a:r>
          </a:p>
          <a:p>
            <a:r>
              <a:rPr lang="en-US" sz="2200" dirty="0"/>
              <a:t>There is a throughway to go between them</a:t>
            </a:r>
          </a:p>
          <a:p>
            <a:r>
              <a:rPr lang="en-US" sz="2200" dirty="0"/>
              <a:t>Entrance should be through right room door</a:t>
            </a:r>
          </a:p>
          <a:p>
            <a:r>
              <a:rPr lang="en-US" sz="2200" dirty="0"/>
              <a:t>Exit should be through left room door (via throughway)</a:t>
            </a:r>
          </a:p>
          <a:p>
            <a:r>
              <a:rPr lang="en-US" sz="2200" dirty="0"/>
              <a:t>Room to right will be the primary Learn to Solder Room</a:t>
            </a:r>
          </a:p>
          <a:p>
            <a:r>
              <a:rPr lang="en-US" sz="2200" dirty="0"/>
              <a:t>Room to left will be the Badge support / CTF room</a:t>
            </a:r>
          </a:p>
        </p:txBody>
      </p:sp>
      <p:pic>
        <p:nvPicPr>
          <p:cNvPr id="5" name="Content Placeholder 4" descr="A person standing in a room&#10;&#10;Description automatically generated">
            <a:extLst>
              <a:ext uri="{FF2B5EF4-FFF2-40B4-BE49-F238E27FC236}">
                <a16:creationId xmlns:a16="http://schemas.microsoft.com/office/drawing/2014/main" id="{6FC616BF-FBCC-182B-31D3-3B36D8EF44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49" r="1012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5818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6E966-7C2D-9145-9467-6BA1A5C4B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Closet Room</a:t>
            </a:r>
          </a:p>
        </p:txBody>
      </p:sp>
      <p:sp>
        <p:nvSpPr>
          <p:cNvPr id="2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E896E9-BFB9-0C4C-358E-F0DA11361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/>
              <a:t>Storage of supplies</a:t>
            </a:r>
          </a:p>
          <a:p>
            <a:r>
              <a:rPr lang="en-US" sz="2200"/>
              <a:t>Table for village support</a:t>
            </a:r>
          </a:p>
        </p:txBody>
      </p:sp>
      <p:pic>
        <p:nvPicPr>
          <p:cNvPr id="4" name="Content Placeholder 3" descr="A room with a pink mat and a door&#10;&#10;Description automatically generated">
            <a:extLst>
              <a:ext uri="{FF2B5EF4-FFF2-40B4-BE49-F238E27FC236}">
                <a16:creationId xmlns:a16="http://schemas.microsoft.com/office/drawing/2014/main" id="{41868D0C-77B8-97A9-9468-D29DE63C9E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94" t="15606" r="21368" b="24011"/>
          <a:stretch/>
        </p:blipFill>
        <p:spPr>
          <a:xfrm>
            <a:off x="5523750" y="0"/>
            <a:ext cx="6665202" cy="685800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52251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C1A60-44A9-91A3-20DA-8DC9516EE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en-US" sz="5400"/>
              <a:t>Projects</a:t>
            </a:r>
          </a:p>
        </p:txBody>
      </p:sp>
      <p:pic>
        <p:nvPicPr>
          <p:cNvPr id="7" name="Graphic 6" descr="USB">
            <a:extLst>
              <a:ext uri="{FF2B5EF4-FFF2-40B4-BE49-F238E27FC236}">
                <a16:creationId xmlns:a16="http://schemas.microsoft.com/office/drawing/2014/main" id="{CFA60F46-3AAD-99A9-2939-C0F694AA8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0936" y="699516"/>
            <a:ext cx="5458968" cy="5458968"/>
          </a:xfrm>
          <a:prstGeom prst="rect">
            <a:avLst/>
          </a:prstGeom>
        </p:spPr>
      </p:pic>
      <p:sp>
        <p:nvSpPr>
          <p:cNvPr id="21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8451561E-15DA-0D07-877E-557E474C5D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anchor="t">
            <a:normAutofit/>
          </a:bodyPr>
          <a:lstStyle/>
          <a:p>
            <a:r>
              <a:rPr lang="en-US" sz="2200" dirty="0"/>
              <a:t>Flashlight Learn to Solder Kit</a:t>
            </a:r>
          </a:p>
          <a:p>
            <a:pPr lvl="1"/>
            <a:r>
              <a:rPr lang="en-US" sz="2200" dirty="0"/>
              <a:t>$5 suggested donation</a:t>
            </a:r>
          </a:p>
          <a:p>
            <a:r>
              <a:rPr lang="en-US" sz="2200" dirty="0"/>
              <a:t>Min-USB Learn to Solder Kit (CTF)</a:t>
            </a:r>
          </a:p>
          <a:p>
            <a:r>
              <a:rPr lang="en-US" sz="2200" dirty="0"/>
              <a:t>Community Solder Art Project</a:t>
            </a:r>
          </a:p>
          <a:p>
            <a:pPr lvl="1"/>
            <a:r>
              <a:rPr lang="en-US" sz="1800" dirty="0"/>
              <a:t>Assorted electrical components to solder on a KC frame (made by C. Fugate)</a:t>
            </a:r>
          </a:p>
          <a:p>
            <a:r>
              <a:rPr lang="en-US" sz="2200" dirty="0"/>
              <a:t>No SAO’s this year (by @</a:t>
            </a:r>
            <a:r>
              <a:rPr lang="en-US" sz="2200" dirty="0" err="1"/>
              <a:t>badgepirates</a:t>
            </a:r>
            <a:r>
              <a:rPr lang="en-US" sz="2200" dirty="0"/>
              <a:t>)</a:t>
            </a:r>
          </a:p>
          <a:p>
            <a:r>
              <a:rPr lang="en-US" sz="2200" dirty="0"/>
              <a:t>Northwest Arkansas (NWA) typically brings some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73112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178</Words>
  <Application>Microsoft Macintosh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BsidesKC 2023</vt:lpstr>
      <vt:lpstr>Schedule</vt:lpstr>
      <vt:lpstr>PowerPoint Presentation</vt:lpstr>
      <vt:lpstr>Traffic Control</vt:lpstr>
      <vt:lpstr>Closet Room</vt:lpstr>
      <vt:lpstr>Projects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BsidesKC 2023</dc:title>
  <dc:creator>Carl Fugate</dc:creator>
  <cp:lastModifiedBy>Carl Fugate</cp:lastModifiedBy>
  <cp:revision>3</cp:revision>
  <dcterms:created xsi:type="dcterms:W3CDTF">2023-10-01T22:43:14Z</dcterms:created>
  <dcterms:modified xsi:type="dcterms:W3CDTF">2023-10-02T04:18:34Z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09c0676-57dc-4dc8-a5f9-4958f026c95b_Enabled">
    <vt:lpwstr>true</vt:lpwstr>
  </property>
  <property fmtid="{D5CDD505-2E9C-101B-9397-08002B2CF9AE}" pid="3" name="MSIP_Label_009c0676-57dc-4dc8-a5f9-4958f026c95b_SetDate">
    <vt:lpwstr>2023-10-01T22:53:45Z</vt:lpwstr>
  </property>
  <property fmtid="{D5CDD505-2E9C-101B-9397-08002B2CF9AE}" pid="4" name="MSIP_Label_009c0676-57dc-4dc8-a5f9-4958f026c95b_Method">
    <vt:lpwstr>Standard</vt:lpwstr>
  </property>
  <property fmtid="{D5CDD505-2E9C-101B-9397-08002B2CF9AE}" pid="5" name="MSIP_Label_009c0676-57dc-4dc8-a5f9-4958f026c95b_Name">
    <vt:lpwstr>Unclassified</vt:lpwstr>
  </property>
  <property fmtid="{D5CDD505-2E9C-101B-9397-08002B2CF9AE}" pid="6" name="MSIP_Label_009c0676-57dc-4dc8-a5f9-4958f026c95b_SiteId">
    <vt:lpwstr>940821c3-f252-48cc-acc4-e191bf280f32</vt:lpwstr>
  </property>
  <property fmtid="{D5CDD505-2E9C-101B-9397-08002B2CF9AE}" pid="7" name="MSIP_Label_009c0676-57dc-4dc8-a5f9-4958f026c95b_ActionId">
    <vt:lpwstr>a383c5eb-309d-4121-b021-8babe8581c7d</vt:lpwstr>
  </property>
  <property fmtid="{D5CDD505-2E9C-101B-9397-08002B2CF9AE}" pid="8" name="MSIP_Label_009c0676-57dc-4dc8-a5f9-4958f026c95b_ContentBits">
    <vt:lpwstr>0</vt:lpwstr>
  </property>
</Properties>
</file>

<file path=docProps/thumbnail.jpeg>
</file>